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6" r:id="rId5"/>
    <p:sldId id="277" r:id="rId6"/>
    <p:sldId id="274" r:id="rId7"/>
    <p:sldId id="28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0B4BAA-7C86-4D8C-BABB-A9A0C413D3F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5B1E39-8FB3-40BF-A07B-6C72D14DB6D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&#1057;&#1064;&#1030;&#1058;\&#1055;&#1055;&#1044;%20&#1094;&#1080;&#1092;&#1088;&#1086;&#1074;&#1080;&#1081;\04\&#1042;&#1086;&#1085;&#1082;&#1072;%20&#1087;&#1088;&#1086;&#1087;&#1086;&#1085;&#1091;&#1108;%20&#1092;&#1072;&#1073;&#1088;&#1080;&#1082;&#1091;%20&#1063;&#1072;&#1088;&#1083;&#1110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/>
              <a:t>«Доброта і щирість головного героя. Характеристика образу Чарлі </a:t>
            </a:r>
            <a:r>
              <a:rPr lang="uk-UA" sz="4000" b="1" dirty="0" err="1" smtClean="0"/>
              <a:t>Бакета</a:t>
            </a:r>
            <a:r>
              <a:rPr lang="uk-UA" sz="4000" b="1" dirty="0" smtClean="0"/>
              <a:t>»</a:t>
            </a:r>
            <a:endParaRPr lang="uk-UA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Р.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“Чарлі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і шоколадна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фабрика”</a:t>
            </a:r>
            <a:endParaRPr lang="uk-UA" sz="2800" dirty="0"/>
          </a:p>
        </p:txBody>
      </p:sp>
      <p:pic>
        <p:nvPicPr>
          <p:cNvPr id="23554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668" y="3071810"/>
            <a:ext cx="5585991" cy="3607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43570" y="1554162"/>
            <a:ext cx="3348030" cy="4525963"/>
          </a:xfrm>
        </p:spPr>
        <p:txBody>
          <a:bodyPr/>
          <a:lstStyle/>
          <a:p>
            <a:pPr algn="r">
              <a:buNone/>
            </a:pPr>
            <a:r>
              <a:rPr lang="ru-RU" b="1" i="1" dirty="0" smtClean="0"/>
              <a:t>Яке дерево – </a:t>
            </a:r>
            <a:r>
              <a:rPr lang="ru-RU" b="1" i="1" dirty="0" err="1" smtClean="0"/>
              <a:t>такі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його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квіти</a:t>
            </a:r>
            <a:r>
              <a:rPr lang="ru-RU" b="1" i="1" dirty="0" smtClean="0"/>
              <a:t>, </a:t>
            </a:r>
          </a:p>
          <a:p>
            <a:pPr algn="r">
              <a:buNone/>
            </a:pPr>
            <a:r>
              <a:rPr lang="ru-RU" b="1" i="1" dirty="0" err="1" smtClean="0"/>
              <a:t>які</a:t>
            </a:r>
            <a:r>
              <a:rPr lang="ru-RU" b="1" i="1" dirty="0" smtClean="0"/>
              <a:t> батьки – </a:t>
            </a:r>
            <a:r>
              <a:rPr lang="ru-RU" b="1" i="1" dirty="0" err="1" smtClean="0"/>
              <a:t>такі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діти</a:t>
            </a:r>
            <a:r>
              <a:rPr lang="ru-RU" i="1" dirty="0" smtClean="0"/>
              <a:t>.                                                                                                       </a:t>
            </a:r>
            <a:r>
              <a:rPr lang="ru-RU" dirty="0" err="1" smtClean="0"/>
              <a:t>Народне</a:t>
            </a:r>
            <a:r>
              <a:rPr lang="ru-RU" dirty="0" smtClean="0"/>
              <a:t> </a:t>
            </a:r>
            <a:r>
              <a:rPr lang="ru-RU" dirty="0" err="1" smtClean="0"/>
              <a:t>прислів'я</a:t>
            </a:r>
            <a:endParaRPr lang="uk-UA" dirty="0"/>
          </a:p>
        </p:txBody>
      </p:sp>
      <p:pic>
        <p:nvPicPr>
          <p:cNvPr id="35842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5575855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86800" cy="3143271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uk-UA" dirty="0" smtClean="0"/>
              <a:t>Сьогодні ми з вами поговоримо про головного героя повісті – Чарлі </a:t>
            </a:r>
            <a:r>
              <a:rPr lang="uk-UA" dirty="0" err="1" smtClean="0"/>
              <a:t>Бакета</a:t>
            </a:r>
            <a:r>
              <a:rPr lang="uk-UA" dirty="0" smtClean="0"/>
              <a:t>, про його  чесноти, та спробуємо прослідкувати на прикладі  нашого героя, як вчинки людей впливають на їх життя. </a:t>
            </a:r>
          </a:p>
          <a:p>
            <a:pPr algn="ctr"/>
            <a:endParaRPr lang="uk-UA" dirty="0"/>
          </a:p>
        </p:txBody>
      </p:sp>
      <p:pic>
        <p:nvPicPr>
          <p:cNvPr id="26626" name="Picture 2" descr="Результат пошуку зображень за запитом &quot;Чарли баке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835786"/>
            <a:ext cx="6572246" cy="4022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Схема "Родина </a:t>
            </a:r>
            <a:r>
              <a:rPr lang="ru-RU" b="1" dirty="0" err="1" smtClean="0"/>
              <a:t>Чарлі</a:t>
            </a:r>
            <a:r>
              <a:rPr lang="ru-RU" b="1" dirty="0" smtClean="0"/>
              <a:t> </a:t>
            </a:r>
            <a:r>
              <a:rPr lang="ru-RU" b="1" dirty="0" err="1" smtClean="0"/>
              <a:t>Бакета</a:t>
            </a:r>
            <a:r>
              <a:rPr lang="ru-RU" b="1" dirty="0" smtClean="0"/>
              <a:t>"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err="1" smtClean="0"/>
              <a:t>дідусь</a:t>
            </a:r>
            <a:r>
              <a:rPr lang="ru-RU" dirty="0" smtClean="0"/>
              <a:t> Джо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бабуся </a:t>
            </a:r>
            <a:r>
              <a:rPr lang="ru-RU" dirty="0" err="1" smtClean="0"/>
              <a:t>Джозефіна</a:t>
            </a:r>
            <a:r>
              <a:rPr lang="ru-RU" dirty="0" smtClean="0"/>
              <a:t>                 </a:t>
            </a:r>
            <a:r>
              <a:rPr lang="ru-RU" dirty="0" err="1" smtClean="0"/>
              <a:t>дідусь</a:t>
            </a:r>
            <a:r>
              <a:rPr lang="ru-RU" dirty="0" smtClean="0"/>
              <a:t> Джордж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  <a:r>
              <a:rPr lang="ru-RU" dirty="0" err="1" smtClean="0"/>
              <a:t>бабуня</a:t>
            </a:r>
            <a:r>
              <a:rPr lang="ru-RU" dirty="0" smtClean="0"/>
              <a:t> </a:t>
            </a:r>
            <a:r>
              <a:rPr lang="ru-RU" dirty="0" err="1" smtClean="0"/>
              <a:t>Джорджина</a:t>
            </a: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пані</a:t>
            </a:r>
            <a:r>
              <a:rPr lang="ru-RU" dirty="0" smtClean="0"/>
              <a:t> </a:t>
            </a:r>
            <a:r>
              <a:rPr lang="ru-RU" dirty="0" err="1" smtClean="0"/>
              <a:t>Бакет</a:t>
            </a:r>
            <a:r>
              <a:rPr lang="ru-RU" dirty="0" smtClean="0"/>
              <a:t>                                          пан </a:t>
            </a:r>
            <a:r>
              <a:rPr lang="ru-RU" dirty="0" err="1" smtClean="0"/>
              <a:t>Бакет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                  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ru-RU" dirty="0" err="1" smtClean="0"/>
              <a:t>Чарлі</a:t>
            </a:r>
            <a:endParaRPr lang="uk-UA" dirty="0" smtClean="0"/>
          </a:p>
          <a:p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071802" y="1285860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286380" y="128586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714480" y="3000372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357950" y="350043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5357818" y="4500570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57488" y="450057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>
            <a:normAutofit/>
          </a:bodyPr>
          <a:lstStyle/>
          <a:p>
            <a:r>
              <a:rPr lang="uk-UA" dirty="0" smtClean="0"/>
              <a:t>Характеристика головного героя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501122" cy="26432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Чарлі </a:t>
            </a:r>
            <a:r>
              <a:rPr lang="uk-UA" b="1" dirty="0" err="1" smtClean="0"/>
              <a:t>Бакет</a:t>
            </a:r>
            <a:r>
              <a:rPr lang="uk-UA" b="1" dirty="0" smtClean="0"/>
              <a:t> </a:t>
            </a:r>
            <a:r>
              <a:rPr lang="uk-UA" dirty="0" smtClean="0"/>
              <a:t>— єдиний позитивний персонаж серед володарів щасливих золотих квитків, улюбленець письменника та читачів казки. Родина хлопчика дуже бідна, проте дружна та добра. Чарлі можна охарактеризувати безліччю приємних слів. </a:t>
            </a:r>
            <a:endParaRPr lang="uk-UA" dirty="0"/>
          </a:p>
        </p:txBody>
      </p:sp>
      <p:pic>
        <p:nvPicPr>
          <p:cNvPr id="41986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429000"/>
            <a:ext cx="6123214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"</a:t>
            </a:r>
            <a:r>
              <a:rPr lang="ru-RU" b="1" dirty="0" err="1" smtClean="0"/>
              <a:t>Гронування</a:t>
            </a:r>
            <a:r>
              <a:rPr lang="ru-RU" b="1" dirty="0" smtClean="0"/>
              <a:t>". Образ головного героя</a:t>
            </a:r>
            <a:r>
              <a:rPr lang="ru-RU" dirty="0" smtClean="0"/>
              <a:t>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3143248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Чарлі </a:t>
            </a:r>
            <a:r>
              <a:rPr lang="uk-UA" sz="3200" b="1" dirty="0" err="1" smtClean="0">
                <a:solidFill>
                  <a:schemeClr val="tx1"/>
                </a:solidFill>
              </a:rPr>
              <a:t>Бакет</a:t>
            </a:r>
            <a:endParaRPr lang="uk-UA" sz="3200" dirty="0" smtClean="0">
              <a:solidFill>
                <a:schemeClr val="tx1"/>
              </a:solidFill>
            </a:endParaRPr>
          </a:p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72330" y="2000240"/>
            <a:ext cx="164307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слухняний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5072074"/>
            <a:ext cx="171451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поважає</a:t>
            </a:r>
            <a:r>
              <a:rPr lang="ru-RU" sz="2400" dirty="0" smtClean="0">
                <a:solidFill>
                  <a:schemeClr val="tx1"/>
                </a:solidFill>
              </a:rPr>
              <a:t> старших </a:t>
            </a:r>
          </a:p>
          <a:p>
            <a:pPr algn="ctr"/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5286388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уважний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інших</a:t>
            </a:r>
            <a:r>
              <a:rPr lang="ru-RU" sz="2400" dirty="0" smtClean="0">
                <a:solidFill>
                  <a:schemeClr val="tx1"/>
                </a:solidFill>
              </a:rPr>
              <a:t>    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ctr"/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1428736"/>
            <a:ext cx="192882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ввічливий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500174"/>
            <a:ext cx="242889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безкорисливий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ctr"/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714884"/>
            <a:ext cx="207170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скромний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ctr"/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714620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добрий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388" y="3643314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відданий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своїй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родині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Віллі </a:t>
            </a:r>
            <a:r>
              <a:rPr lang="uk-UA" dirty="0" err="1" smtClean="0"/>
              <a:t>вонка</a:t>
            </a:r>
            <a:r>
              <a:rPr lang="uk-UA" dirty="0" smtClean="0"/>
              <a:t> пропонує </a:t>
            </a:r>
            <a:r>
              <a:rPr lang="uk-UA" dirty="0" err="1" smtClean="0"/>
              <a:t>чарлі</a:t>
            </a:r>
            <a:r>
              <a:rPr lang="uk-UA" dirty="0" smtClean="0"/>
              <a:t> шоколадну фабрику</a:t>
            </a:r>
            <a:endParaRPr lang="uk-UA" dirty="0"/>
          </a:p>
        </p:txBody>
      </p:sp>
      <p:pic>
        <p:nvPicPr>
          <p:cNvPr id="5" name="Вонка пропонує фабрику Чарлі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428736"/>
            <a:ext cx="8664557" cy="4819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58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126</Words>
  <Application>Microsoft Office PowerPoint</Application>
  <PresentationFormat>Экран (4:3)</PresentationFormat>
  <Paragraphs>28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«Доброта і щирість головного героя. Характеристика образу Чарлі Бакета»</vt:lpstr>
      <vt:lpstr>Слайд 2</vt:lpstr>
      <vt:lpstr>Слайд 3</vt:lpstr>
      <vt:lpstr>Схема "Родина Чарлі Бакета"</vt:lpstr>
      <vt:lpstr>Характеристика головного героя</vt:lpstr>
      <vt:lpstr>"Гронування". Образ головного героя. </vt:lpstr>
      <vt:lpstr>Віллі вонка пропонує чарлі шоколадну фабрику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«Доброта і щирість головного героя. Характеристика образу Чарлі Бакета»</dc:title>
  <dc:creator>admin</dc:creator>
  <cp:lastModifiedBy>Віктор Побережний</cp:lastModifiedBy>
  <cp:revision>13</cp:revision>
  <dcterms:created xsi:type="dcterms:W3CDTF">2018-02-13T18:30:59Z</dcterms:created>
  <dcterms:modified xsi:type="dcterms:W3CDTF">2020-04-14T16:07:37Z</dcterms:modified>
</cp:coreProperties>
</file>